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9144000" cy="6858000" type="screen4x3"/>
  <p:notesSz cx="6751638" cy="987266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7C755-00DA-4BF2-A566-0D3B2BC5251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BCD17-B5B5-4A3F-B247-02FDABF893A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F7807-B22D-42C0-91DF-1F214F78136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B919E-85A6-4799-8225-39DC5A16316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A1F9E-CFEF-4852-9BC9-87FE92BA26A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F5318-6F13-4E84-853C-A22C5C3ABE2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A7AEC-D956-4604-8126-1DF8DEF3C41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B53F5-F992-4E13-BDAB-9084C6C9003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5EFA3-19D4-46CA-9184-72433324E60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12984-C353-444A-9CB3-5EB68D062B9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972CD-EA22-4E58-8496-492DEFD9487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3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6DF472-2632-47B7-A84F-62D54B06FAF5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533400"/>
          </a:xfrm>
        </p:spPr>
        <p:txBody>
          <a:bodyPr/>
          <a:lstStyle/>
          <a:p>
            <a:r>
              <a:rPr lang="cs-CZ" sz="3600" b="1" dirty="0">
                <a:latin typeface="Book Antiqua" pitchFamily="18" charset="0"/>
              </a:rPr>
              <a:t>CERTIFICATE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28688" y="2743200"/>
            <a:ext cx="7286625" cy="8366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800" dirty="0">
                <a:latin typeface="Book Antiqua" pitchFamily="18" charset="0"/>
              </a:rPr>
              <a:t>INTERNATIONAL </a:t>
            </a:r>
            <a:r>
              <a:rPr lang="cs-CZ" sz="1800" dirty="0" smtClean="0">
                <a:latin typeface="Book Antiqua" pitchFamily="18" charset="0"/>
              </a:rPr>
              <a:t>COURSE </a:t>
            </a:r>
            <a:r>
              <a:rPr lang="cs-CZ" sz="1800" b="1" dirty="0" smtClean="0">
                <a:latin typeface="Book Antiqua" pitchFamily="18" charset="0"/>
              </a:rPr>
              <a:t>„SOIL EROSION AND ORGANIC CARBON SEQUESTRATION“</a:t>
            </a:r>
          </a:p>
          <a:p>
            <a:pPr>
              <a:lnSpc>
                <a:spcPct val="80000"/>
              </a:lnSpc>
            </a:pPr>
            <a:r>
              <a:rPr lang="cs-CZ" sz="1800" dirty="0" smtClean="0">
                <a:latin typeface="Book Antiqua" pitchFamily="18" charset="0"/>
              </a:rPr>
              <a:t>AKTION PROJECT no. 69p4</a:t>
            </a:r>
            <a:endParaRPr lang="cs-CZ" sz="1800" dirty="0">
              <a:latin typeface="Book Antiqua" pitchFamily="18" charset="0"/>
            </a:endParaRPr>
          </a:p>
        </p:txBody>
      </p:sp>
      <p:pic>
        <p:nvPicPr>
          <p:cNvPr id="2052" name="Picture 4" descr="Logo_IHLWW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7304088" y="539750"/>
            <a:ext cx="1062037" cy="1052513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49275" y="3808413"/>
            <a:ext cx="1685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1200">
                <a:latin typeface="Georgia" pitchFamily="18" charset="0"/>
              </a:rPr>
              <a:t>This is to certify that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143000" y="4572000"/>
            <a:ext cx="685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latin typeface="Georgia" pitchFamily="18" charset="0"/>
              </a:rPr>
              <a:t>has successfully participated in course held at the Czech Technical University in Prague from </a:t>
            </a:r>
            <a:r>
              <a:rPr lang="cs-CZ" sz="1400" dirty="0" err="1" smtClean="0">
                <a:latin typeface="Georgia" pitchFamily="18" charset="0"/>
              </a:rPr>
              <a:t>November</a:t>
            </a:r>
            <a:r>
              <a:rPr lang="cs-CZ" sz="1400" dirty="0" smtClean="0">
                <a:latin typeface="Georgia" pitchFamily="18" charset="0"/>
              </a:rPr>
              <a:t> 9</a:t>
            </a:r>
            <a:r>
              <a:rPr lang="cs-CZ" sz="1400" baseline="30000" dirty="0" smtClean="0">
                <a:latin typeface="Georgia" pitchFamily="18" charset="0"/>
              </a:rPr>
              <a:t>th</a:t>
            </a:r>
            <a:r>
              <a:rPr lang="en-US" sz="1400" dirty="0" smtClean="0">
                <a:latin typeface="Georgia" pitchFamily="18" charset="0"/>
              </a:rPr>
              <a:t> </a:t>
            </a:r>
            <a:r>
              <a:rPr lang="en-US" sz="1400" dirty="0">
                <a:latin typeface="Georgia" pitchFamily="18" charset="0"/>
              </a:rPr>
              <a:t>to </a:t>
            </a:r>
            <a:r>
              <a:rPr lang="cs-CZ" sz="1400" dirty="0" err="1" smtClean="0">
                <a:latin typeface="Georgia" pitchFamily="18" charset="0"/>
              </a:rPr>
              <a:t>November</a:t>
            </a:r>
            <a:r>
              <a:rPr lang="cs-CZ" sz="1400" dirty="0" smtClean="0">
                <a:latin typeface="Georgia" pitchFamily="18" charset="0"/>
              </a:rPr>
              <a:t> 13</a:t>
            </a:r>
            <a:r>
              <a:rPr lang="cs-CZ" sz="1400" baseline="30000" dirty="0" smtClean="0">
                <a:latin typeface="Georgia" pitchFamily="18" charset="0"/>
              </a:rPr>
              <a:t>st</a:t>
            </a:r>
            <a:r>
              <a:rPr lang="en-US" sz="1400" dirty="0" smtClean="0">
                <a:latin typeface="Georgia" pitchFamily="18" charset="0"/>
              </a:rPr>
              <a:t>, 20</a:t>
            </a:r>
            <a:r>
              <a:rPr lang="cs-CZ" sz="1400" dirty="0" smtClean="0">
                <a:latin typeface="Georgia" pitchFamily="18" charset="0"/>
              </a:rPr>
              <a:t>14</a:t>
            </a:r>
            <a:r>
              <a:rPr lang="en-US" sz="1400" dirty="0" smtClean="0">
                <a:latin typeface="Georgia" pitchFamily="18" charset="0"/>
              </a:rPr>
              <a:t> </a:t>
            </a:r>
            <a:endParaRPr lang="en-US" sz="1400" dirty="0">
              <a:latin typeface="Georgia" pitchFamily="18" charset="0"/>
            </a:endParaRPr>
          </a:p>
        </p:txBody>
      </p:sp>
      <p:pic>
        <p:nvPicPr>
          <p:cNvPr id="2057" name="Picture 9" descr="0_cvut"/>
          <p:cNvPicPr>
            <a:picLocks noChangeAspect="1" noChangeArrowheads="1"/>
          </p:cNvPicPr>
          <p:nvPr/>
        </p:nvPicPr>
        <p:blipFill>
          <a:blip r:embed="rId3" cstate="print">
            <a:lum contrast="6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473075" y="544513"/>
            <a:ext cx="1382713" cy="1096962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916113" y="696913"/>
            <a:ext cx="2209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latin typeface="Georgia" pitchFamily="18" charset="0"/>
              </a:rPr>
              <a:t>Dept. of Irrigation, Drainage and Landscape Engineering</a:t>
            </a:r>
          </a:p>
          <a:p>
            <a:pPr>
              <a:spcBef>
                <a:spcPct val="50000"/>
              </a:spcBef>
            </a:pPr>
            <a:r>
              <a:rPr lang="en-US" sz="1000" b="1">
                <a:latin typeface="Georgia" pitchFamily="18" charset="0"/>
              </a:rPr>
              <a:t>Faculty of Civil Engineering</a:t>
            </a:r>
          </a:p>
          <a:p>
            <a:pPr>
              <a:spcBef>
                <a:spcPct val="50000"/>
              </a:spcBef>
            </a:pPr>
            <a:r>
              <a:rPr lang="en-US" sz="1000" b="1">
                <a:latin typeface="Georgia" pitchFamily="18" charset="0"/>
              </a:rPr>
              <a:t>CTU Prague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4951413" y="696913"/>
            <a:ext cx="22098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 b="1">
                <a:latin typeface="Georgia" pitchFamily="18" charset="0"/>
              </a:rPr>
              <a:t>Institute of Hydraulics and Rural Water Management</a:t>
            </a:r>
          </a:p>
          <a:p>
            <a:pPr algn="r">
              <a:spcBef>
                <a:spcPct val="50000"/>
              </a:spcBef>
            </a:pPr>
            <a:r>
              <a:rPr lang="en-US" sz="1000" b="1">
                <a:latin typeface="Georgia" pitchFamily="18" charset="0"/>
              </a:rPr>
              <a:t>BOKU Vienna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066925" y="4111625"/>
            <a:ext cx="5008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/>
              <a:t>………………………………………………………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272088" y="6008688"/>
            <a:ext cx="31861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sz="1000" b="1" i="1" dirty="0" err="1">
                <a:latin typeface="Georgia" pitchFamily="18" charset="0"/>
              </a:rPr>
              <a:t>Ao</a:t>
            </a:r>
            <a:r>
              <a:rPr lang="cs-CZ" sz="1000" b="1" i="1" dirty="0" smtClean="0">
                <a:latin typeface="Georgia" pitchFamily="18" charset="0"/>
              </a:rPr>
              <a:t>. </a:t>
            </a:r>
            <a:r>
              <a:rPr lang="cs-CZ" sz="1000" b="1" i="1" dirty="0" err="1" smtClean="0">
                <a:latin typeface="Georgia" pitchFamily="18" charset="0"/>
              </a:rPr>
              <a:t>Univ</a:t>
            </a:r>
            <a:r>
              <a:rPr lang="cs-CZ" sz="1000" b="1" i="1" dirty="0" smtClean="0">
                <a:latin typeface="Georgia" pitchFamily="18" charset="0"/>
              </a:rPr>
              <a:t>. Prof</a:t>
            </a:r>
            <a:r>
              <a:rPr lang="cs-CZ" sz="1000" b="1" i="1" dirty="0">
                <a:latin typeface="Georgia" pitchFamily="18" charset="0"/>
              </a:rPr>
              <a:t>. </a:t>
            </a:r>
            <a:r>
              <a:rPr lang="cs-CZ" sz="1000" b="1" i="1" dirty="0" err="1">
                <a:latin typeface="Georgia" pitchFamily="18" charset="0"/>
              </a:rPr>
              <a:t>Dipl</a:t>
            </a:r>
            <a:r>
              <a:rPr lang="cs-CZ" sz="1000" b="1" i="1" dirty="0">
                <a:latin typeface="Georgia" pitchFamily="18" charset="0"/>
              </a:rPr>
              <a:t>.-Ing. Dr. </a:t>
            </a:r>
            <a:r>
              <a:rPr lang="cs-CZ" sz="1000" b="1" i="1" dirty="0" err="1">
                <a:latin typeface="Georgia" pitchFamily="18" charset="0"/>
              </a:rPr>
              <a:t>Andreas</a:t>
            </a:r>
            <a:r>
              <a:rPr lang="cs-CZ" sz="1000" b="1" i="1" dirty="0">
                <a:latin typeface="Georgia" pitchFamily="18" charset="0"/>
              </a:rPr>
              <a:t> Klik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928688" y="6008688"/>
            <a:ext cx="31861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000" b="1" i="1" dirty="0" err="1" smtClean="0">
                <a:latin typeface="Georgia" pitchFamily="18" charset="0"/>
              </a:rPr>
              <a:t>Assoc</a:t>
            </a:r>
            <a:r>
              <a:rPr lang="cs-CZ" sz="1000" b="1" i="1" dirty="0" smtClean="0">
                <a:latin typeface="Georgia" pitchFamily="18" charset="0"/>
              </a:rPr>
              <a:t>. Prof. Dr</a:t>
            </a:r>
            <a:r>
              <a:rPr lang="cs-CZ" sz="1000" b="1" i="1" dirty="0">
                <a:latin typeface="Georgia" pitchFamily="18" charset="0"/>
              </a:rPr>
              <a:t>. Ing. Tomáš Dostál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2446338" y="3732213"/>
            <a:ext cx="42592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3600" b="1" dirty="0">
                <a:latin typeface="Monotype Corsiva" pitchFamily="66" charset="0"/>
              </a:rPr>
              <a:t>Florian </a:t>
            </a:r>
            <a:r>
              <a:rPr lang="cs-CZ" sz="3600" b="1" dirty="0" err="1">
                <a:latin typeface="Monotype Corsiva" pitchFamily="66" charset="0"/>
              </a:rPr>
              <a:t>Bruch</a:t>
            </a:r>
            <a:endParaRPr lang="cs-CZ" sz="3600" dirty="0">
              <a:latin typeface="Monotype Corsiva" pitchFamily="66" charset="0"/>
            </a:endParaRPr>
          </a:p>
        </p:txBody>
      </p:sp>
      <p:pic>
        <p:nvPicPr>
          <p:cNvPr id="15" name="Obrázek 14" descr="LOGO_aktion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CDDEF0"/>
              </a:clrFrom>
              <a:clrTo>
                <a:srgbClr val="CDDEF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38600" y="5715000"/>
            <a:ext cx="1085850" cy="952500"/>
          </a:xfrm>
          <a:prstGeom prst="rect">
            <a:avLst/>
          </a:prstGeom>
        </p:spPr>
      </p:pic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1152525" y="5285601"/>
            <a:ext cx="6858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dirty="0">
                <a:latin typeface="Georgia" pitchFamily="18" charset="0"/>
              </a:rPr>
              <a:t>b</a:t>
            </a:r>
            <a:r>
              <a:rPr lang="cs-CZ" sz="1200" dirty="0" smtClean="0">
                <a:latin typeface="Georgia" pitchFamily="18" charset="0"/>
              </a:rPr>
              <a:t>y </a:t>
            </a:r>
            <a:r>
              <a:rPr lang="cs-CZ" sz="1200" dirty="0" err="1" smtClean="0">
                <a:latin typeface="Georgia" pitchFamily="18" charset="0"/>
              </a:rPr>
              <a:t>graduation</a:t>
            </a:r>
            <a:r>
              <a:rPr lang="cs-CZ" sz="1200" dirty="0" smtClean="0">
                <a:latin typeface="Georgia" pitchFamily="18" charset="0"/>
              </a:rPr>
              <a:t> of </a:t>
            </a:r>
            <a:r>
              <a:rPr lang="cs-CZ" sz="1200" dirty="0" err="1" smtClean="0">
                <a:latin typeface="Georgia" pitchFamily="18" charset="0"/>
              </a:rPr>
              <a:t>the</a:t>
            </a:r>
            <a:r>
              <a:rPr lang="cs-CZ" sz="1200" dirty="0" smtClean="0">
                <a:latin typeface="Georgia" pitchFamily="18" charset="0"/>
              </a:rPr>
              <a:t> </a:t>
            </a:r>
            <a:r>
              <a:rPr lang="cs-CZ" sz="1200" dirty="0" err="1" smtClean="0">
                <a:latin typeface="Georgia" pitchFamily="18" charset="0"/>
              </a:rPr>
              <a:t>course</a:t>
            </a:r>
            <a:r>
              <a:rPr lang="cs-CZ" sz="1200" dirty="0" smtClean="0">
                <a:latin typeface="Georgia" pitchFamily="18" charset="0"/>
              </a:rPr>
              <a:t>, </a:t>
            </a:r>
            <a:r>
              <a:rPr lang="cs-CZ" sz="1200" dirty="0" err="1" smtClean="0">
                <a:latin typeface="Georgia" pitchFamily="18" charset="0"/>
              </a:rPr>
              <a:t>the</a:t>
            </a:r>
            <a:r>
              <a:rPr lang="cs-CZ" sz="1200" dirty="0" smtClean="0">
                <a:latin typeface="Georgia" pitchFamily="18" charset="0"/>
              </a:rPr>
              <a:t> student has </a:t>
            </a:r>
            <a:r>
              <a:rPr lang="cs-CZ" sz="1200" dirty="0" err="1" smtClean="0">
                <a:latin typeface="Georgia" pitchFamily="18" charset="0"/>
              </a:rPr>
              <a:t>has</a:t>
            </a:r>
            <a:r>
              <a:rPr lang="cs-CZ" sz="1200" dirty="0" smtClean="0">
                <a:latin typeface="Georgia" pitchFamily="18" charset="0"/>
              </a:rPr>
              <a:t> </a:t>
            </a:r>
            <a:r>
              <a:rPr lang="cs-CZ" sz="1200" dirty="0" err="1" smtClean="0">
                <a:latin typeface="Georgia" pitchFamily="18" charset="0"/>
              </a:rPr>
              <a:t>gained</a:t>
            </a:r>
            <a:r>
              <a:rPr lang="cs-CZ" sz="1200" dirty="0" smtClean="0">
                <a:latin typeface="Georgia" pitchFamily="18" charset="0"/>
              </a:rPr>
              <a:t> 4,5 ECTS </a:t>
            </a:r>
            <a:r>
              <a:rPr lang="cs-CZ" sz="1200" dirty="0" err="1" smtClean="0">
                <a:latin typeface="Georgia" pitchFamily="18" charset="0"/>
              </a:rPr>
              <a:t>points</a:t>
            </a:r>
            <a:endParaRPr lang="en-US" sz="12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1383</TotalTime>
  <Words>108</Words>
  <Application>Microsoft Office PowerPoint</Application>
  <PresentationFormat>Předvádění na obrazovce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Georgia</vt:lpstr>
      <vt:lpstr>Monotype Corsiva</vt:lpstr>
      <vt:lpstr>Výchozí návrh</vt:lpstr>
      <vt:lpstr>CERTIFICATE</vt:lpstr>
    </vt:vector>
  </TitlesOfParts>
  <Company>ČVUT v Praze, Fakulta stavební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davidv</dc:creator>
  <cp:lastModifiedBy>Tomáš Dostál</cp:lastModifiedBy>
  <cp:revision>76</cp:revision>
  <cp:lastPrinted>2015-01-28T15:46:13Z</cp:lastPrinted>
  <dcterms:created xsi:type="dcterms:W3CDTF">2003-10-06T14:29:24Z</dcterms:created>
  <dcterms:modified xsi:type="dcterms:W3CDTF">2015-01-28T15:48:30Z</dcterms:modified>
</cp:coreProperties>
</file>